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268" y="-70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19/10/2021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19/10/2021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K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ΑΔΑΜΟΠΟΥΛΟΥ &amp; ΣΙΑ Ο.Ε. που εδρεύει στην περιφέρεια ΑΤΤΙΚΗΣ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27.500 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13.750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202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HFT ΕΠΕ</cp:lastModifiedBy>
  <cp:revision>45</cp:revision>
  <dcterms:created xsi:type="dcterms:W3CDTF">2018-02-13T12:16:57Z</dcterms:created>
  <dcterms:modified xsi:type="dcterms:W3CDTF">2021-10-19T11:54:21Z</dcterms:modified>
</cp:coreProperties>
</file>